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72" d="100"/>
          <a:sy n="72" d="100"/>
        </p:scale>
        <p:origin x="11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21/10/2015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21/10/2015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21/10/2015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21/10/2015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21/10/2015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21/10/2015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21/10/2015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21/10/2015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21/10/2015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21/10/2015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21/10/2015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21/10/2015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988840"/>
            <a:ext cx="7772400" cy="1944215"/>
          </a:xfrm>
        </p:spPr>
        <p:txBody>
          <a:bodyPr>
            <a:noAutofit/>
          </a:bodyPr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Evaluación Ambiental caracterización de agua contaminada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755576" y="4077072"/>
            <a:ext cx="8064896" cy="1732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</a:t>
            </a:r>
            <a:r>
              <a:rPr lang="es-MX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Licenciatura en Ingeniería Industrial</a:t>
            </a:r>
          </a:p>
          <a:p>
            <a:pPr algn="l"/>
            <a:endParaRPr lang="es-MX" sz="1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</a:t>
            </a:r>
            <a:r>
              <a:rPr lang="es-MX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Pérez  Sánchez </a:t>
            </a:r>
            <a:r>
              <a:rPr lang="es-MX" sz="25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Blasa</a:t>
            </a:r>
            <a:endParaRPr lang="es-MX" sz="25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</a:t>
            </a: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MX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Julio</a:t>
            </a:r>
            <a:r>
              <a:rPr lang="es-MX" sz="25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diciembre </a:t>
            </a:r>
            <a:r>
              <a:rPr lang="es-MX" sz="25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2015</a:t>
            </a:r>
            <a:endParaRPr lang="es-MX" sz="25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:\.Trashes\Enero- Junio2015\MATERIAL DIDACTICOE-J2015\mapas\contaminacion agu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1"/>
            <a:ext cx="8856984" cy="5112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24</Words>
  <Application>Microsoft Office PowerPoint</Application>
  <PresentationFormat>Presentación en pantalla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Evaluación Ambiental caracterización de agua contaminada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BLASA</cp:lastModifiedBy>
  <cp:revision>40</cp:revision>
  <dcterms:created xsi:type="dcterms:W3CDTF">2012-12-04T21:22:09Z</dcterms:created>
  <dcterms:modified xsi:type="dcterms:W3CDTF">2015-10-21T18:14:30Z</dcterms:modified>
</cp:coreProperties>
</file>