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9631B5-78F2-41C9-869B-9F39066F8104}" styleName="Estilo medio 3 - 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086" autoAdjust="0"/>
  </p:normalViewPr>
  <p:slideViewPr>
    <p:cSldViewPr>
      <p:cViewPr varScale="1">
        <p:scale>
          <a:sx n="72" d="100"/>
          <a:sy n="72" d="100"/>
        </p:scale>
        <p:origin x="110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21/10/2015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336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21/10/2015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287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21/10/2015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6628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21/10/2015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6831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21/10/2015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71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21/10/2015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50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21/10/2015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700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21/10/2015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82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21/10/2015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769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21/10/2015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493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21/10/2015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34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/>
              <a:pPr/>
              <a:t>21/10/2015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991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988840"/>
            <a:ext cx="7772400" cy="1944215"/>
          </a:xfrm>
        </p:spPr>
        <p:txBody>
          <a:bodyPr>
            <a:noAutofit/>
          </a:bodyPr>
          <a:lstStyle/>
          <a:p>
            <a:r>
              <a:rPr lang="es-MX" dirty="0" smtClean="0">
                <a:latin typeface="Arial" pitchFamily="34" charset="0"/>
                <a:cs typeface="Arial" pitchFamily="34" charset="0"/>
              </a:rPr>
              <a:t>Evaluación Ambiental caracterización de agua contaminada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Subtítulo"/>
          <p:cNvSpPr txBox="1">
            <a:spLocks noGrp="1"/>
          </p:cNvSpPr>
          <p:nvPr>
            <p:ph type="subTitle" idx="1"/>
          </p:nvPr>
        </p:nvSpPr>
        <p:spPr>
          <a:xfrm>
            <a:off x="755576" y="4077072"/>
            <a:ext cx="8064896" cy="17327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MX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 Académica: </a:t>
            </a:r>
            <a:r>
              <a:rPr lang="es-MX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Licenciatura en Ingeniería Industrial</a:t>
            </a:r>
          </a:p>
          <a:p>
            <a:pPr algn="l"/>
            <a:endParaRPr lang="es-MX" sz="1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Profesor(a): </a:t>
            </a:r>
            <a:r>
              <a:rPr lang="es-MX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Pérez  Sánchez </a:t>
            </a:r>
            <a:r>
              <a:rPr lang="es-MX" sz="25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Blasa</a:t>
            </a:r>
            <a:endParaRPr lang="es-MX" sz="25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Periodo</a:t>
            </a:r>
            <a:r>
              <a:rPr lang="es-MX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s-MX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Julio</a:t>
            </a:r>
            <a:r>
              <a:rPr lang="es-MX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diciembre </a:t>
            </a:r>
            <a:r>
              <a:rPr lang="es-MX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2015</a:t>
            </a:r>
            <a:endParaRPr lang="es-MX" sz="25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42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:\.Trashes\Enero- Junio2015\MATERIAL DIDACTICOE-J2015\mapas\contaminacion agu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1"/>
            <a:ext cx="8856984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271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24</Words>
  <Application>Microsoft Office PowerPoint</Application>
  <PresentationFormat>Presentación en pantalla (4:3)</PresentationFormat>
  <Paragraphs>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de Office</vt:lpstr>
      <vt:lpstr>Evaluación Ambiental caracterización de agua contaminada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Citlali</dc:creator>
  <cp:lastModifiedBy>BLASA</cp:lastModifiedBy>
  <cp:revision>40</cp:revision>
  <dcterms:created xsi:type="dcterms:W3CDTF">2012-12-04T21:22:09Z</dcterms:created>
  <dcterms:modified xsi:type="dcterms:W3CDTF">2015-10-21T18:14:30Z</dcterms:modified>
</cp:coreProperties>
</file>